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Bebas Neue"/>
      <p:regular r:id="rId11"/>
    </p:embeddedFont>
    <p:embeddedFont>
      <p:font typeface="Poppins Medium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ebasNeue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PoppinsMedium-bold.fntdata"/><Relationship Id="rId12" Type="http://schemas.openxmlformats.org/officeDocument/2006/relationships/font" Target="fonts/Poppins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5" Type="http://schemas.openxmlformats.org/officeDocument/2006/relationships/font" Target="fonts/PoppinsMedium-boldItalic.fntdata"/><Relationship Id="rId14" Type="http://schemas.openxmlformats.org/officeDocument/2006/relationships/font" Target="fonts/Poppins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Congregation Kit Sli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033500" y="1121650"/>
            <a:ext cx="68901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October Prayer Focus</a:t>
            </a:r>
            <a:r>
              <a:rPr lang="en" sz="37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: </a:t>
            </a:r>
            <a:endParaRPr sz="37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Mental Health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Pray for: </a:t>
            </a: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local church and a ministry partner or organization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