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oppins Medium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PoppinsMedium-boldItalic.fntdata"/><Relationship Id="rId9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Medium-regular.fntdata"/><Relationship Id="rId8" Type="http://schemas.openxmlformats.org/officeDocument/2006/relationships/font" Target="fonts/Poppi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Congregation Kit Sl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33500" y="1121650"/>
            <a:ext cx="68901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August Prayer Focus: </a:t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&amp; Youth</a:t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Pray for: </a:t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local church and a ministry partner or organization</a:t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